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5"/>
  </p:notesMasterIdLst>
  <p:sldIdLst>
    <p:sldId id="257" r:id="rId5"/>
    <p:sldId id="278" r:id="rId6"/>
    <p:sldId id="279" r:id="rId7"/>
    <p:sldId id="280" r:id="rId8"/>
    <p:sldId id="282" r:id="rId9"/>
    <p:sldId id="265" r:id="rId10"/>
    <p:sldId id="271" r:id="rId11"/>
    <p:sldId id="283" r:id="rId12"/>
    <p:sldId id="276" r:id="rId13"/>
    <p:sldId id="275" r:id="rId14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D93560-BA54-40F5-BD02-265E2F4B1487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5985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7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65D1B-C75D-4701-8961-6FFCC094B2EF}" type="slidenum">
              <a:rPr lang="vi-VN"/>
              <a:pPr/>
              <a:t>10</a:t>
            </a:fld>
            <a:endParaRPr lang="vi-VN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0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D72E-064B-46C3-9145-350B7597490F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8D827-5A7D-4E76-A5D5-8DDCB4E0C382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35767-6937-4E45-A337-F34DDC2A03F6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229601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3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81400" y="76202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1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33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18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07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32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0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26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1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7B9E5-9FE8-4872-8B8B-E476F21FEAB8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61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7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71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8703E6-716A-4503-812B-15060CB267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768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7A2E-7AF8-44DD-A7DB-0F0C56D2C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42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C373E3-3E4A-4A27-9973-418A21263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966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A32F021-F351-435C-B6CF-D8F01AB35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971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A613B7-8876-4210-90E5-487506ACE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073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0F2483-9300-425E-9735-54D5BACE3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549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39A4A10-8E9F-4D59-AF84-5F302ED17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84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069E9-B5B1-4E30-B02E-87274AB0F539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0F0C31-E797-41E2-8CE5-DFA2C5865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971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E3A3BC9-D888-466D-A4BE-653874BB7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990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197159-D6B0-446B-ABFC-C3AC8F644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709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EDC136C-16A9-404A-A03B-E5CEFFA3E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611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98CA06-AC9B-45C5-B760-0D98DCDB7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092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8703E6-716A-4503-812B-15060CB267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940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7A2E-7AF8-44DD-A7DB-0F0C56D2C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36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C373E3-3E4A-4A27-9973-418A21263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7839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A32F021-F351-435C-B6CF-D8F01AB35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418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A613B7-8876-4210-90E5-487506ACE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72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A741-119F-4999-A387-4A795D1FD86E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0F2483-9300-425E-9735-54D5BACE3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607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39A4A10-8E9F-4D59-AF84-5F302ED17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516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0F0C31-E797-41E2-8CE5-DFA2C5865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00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E3A3BC9-D888-466D-A4BE-653874BB7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692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197159-D6B0-446B-ABFC-C3AC8F644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807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EDC136C-16A9-404A-A03B-E5CEFFA3E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362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98CA06-AC9B-45C5-B760-0D98DCDB7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05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5903B-7BD8-44C0-A1DC-C3115878E8A8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AD38-8FEF-45D0-BEDD-C86E0CEFD05B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C65F3-38B1-4168-A3D0-11ED64137F25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CC4FB-2C5D-4DF2-9830-5BCA5536E7BB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1CE77-4CA9-40DF-ACCF-6C6657804881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4CD49B-3232-4386-881E-2CA992415958}" type="slidenum">
              <a:rPr lang="vi-VN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900">
                <a:solidFill>
                  <a:srgbClr val="D38E27"/>
                </a:solidFill>
              </a:defRPr>
            </a:lvl1pPr>
          </a:lstStyle>
          <a:p>
            <a:fld id="{9A0DB2DC-4C9A-4742-B13C-FB6460FD3503}" type="slidenum">
              <a:rPr lang="en-US" dirty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6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7BFBDFF-C3C0-4A7E-AB6C-3467E6B8363C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617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7BFBDFF-C3C0-4A7E-AB6C-3467E6B8363C}" type="slidenum">
              <a:rPr lang="en-US" altLang="en-US">
                <a:latin typeface="Arial"/>
              </a:rPr>
              <a:pPr>
                <a:defRPr/>
              </a:pPr>
              <a:t>‹#›</a:t>
            </a:fld>
            <a:endParaRPr lang="en-US" alt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13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1.png"/><Relationship Id="rId7" Type="http://schemas.openxmlformats.org/officeDocument/2006/relationships/image" Target="../media/image6.gif"/><Relationship Id="rId12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7.wmf"/><Relationship Id="rId5" Type="http://schemas.openxmlformats.org/officeDocument/2006/relationships/image" Target="../media/image23.gif"/><Relationship Id="rId10" Type="http://schemas.openxmlformats.org/officeDocument/2006/relationships/image" Target="../media/image25.gif"/><Relationship Id="rId4" Type="http://schemas.openxmlformats.org/officeDocument/2006/relationships/image" Target="../media/image22.gif"/><Relationship Id="rId9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slide" Target="slide4.xml"/><Relationship Id="rId3" Type="http://schemas.openxmlformats.org/officeDocument/2006/relationships/slideLayout" Target="../slideLayouts/slideLayout13.xml"/><Relationship Id="rId7" Type="http://schemas.openxmlformats.org/officeDocument/2006/relationships/slide" Target="slide3.xml"/><Relationship Id="rId12" Type="http://schemas.openxmlformats.org/officeDocument/2006/relationships/image" Target="../media/image10.png"/><Relationship Id="rId2" Type="http://schemas.openxmlformats.org/officeDocument/2006/relationships/audio" Target="file:///D:\giao%20an%20tin%20hoc\NHAC\VUIDEHOC.WAV" TargetMode="External"/><Relationship Id="rId1" Type="http://schemas.microsoft.com/office/2007/relationships/media" Target="file:///D:\giao%20an%20tin%20hoc\NHAC\VUIDEHOC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9.png"/><Relationship Id="rId5" Type="http://schemas.openxmlformats.org/officeDocument/2006/relationships/slide" Target="slide1.xml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lumen-pflanzen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224174" y="3149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blumen-pflanzen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616485" y="155394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1157288" y="1484313"/>
            <a:ext cx="6843712" cy="53736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án</a:t>
            </a:r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7" name="Picture 7" descr="blumen-pflanzen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608123">
            <a:off x="7645400" y="5521325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blumen-pflanzen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97460">
            <a:off x="-304800" y="5470525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214546" y="2571744"/>
            <a:ext cx="4856305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MÔN: TIN HỌC</a:t>
            </a:r>
          </a:p>
          <a:p>
            <a:pPr algn="ctr"/>
            <a:r>
              <a:rPr lang="en-US" sz="5400" b="1" cap="none" spc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 4</a:t>
            </a:r>
          </a:p>
        </p:txBody>
      </p:sp>
      <p:pic>
        <p:nvPicPr>
          <p:cNvPr id="13" name="Picture 23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50188" y="1589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3071802" y="5257800"/>
            <a:ext cx="3286148" cy="1600200"/>
            <a:chOff x="669" y="2064"/>
            <a:chExt cx="675" cy="503"/>
          </a:xfrm>
        </p:grpSpPr>
        <p:pic>
          <p:nvPicPr>
            <p:cNvPr id="16" name="Picture 20" descr="HOAHO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1" descr="HOA N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rames PPT 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buFont typeface="Arial" pitchFamily="34" charset="0"/>
              <a:buNone/>
              <a:defRPr/>
            </a:pPr>
            <a:endParaRPr lang="en-US" altLang="zh-CN" sz="5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ea typeface="SimSun" pitchFamily="2" charset="-122"/>
              <a:cs typeface="+mn-cs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buFont typeface="Arial" pitchFamily="34" charset="0"/>
              <a:buNone/>
              <a:defRPr/>
            </a:pPr>
            <a:endParaRPr lang="en-US" altLang="zh-CN" sz="19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ea typeface="SimSun" pitchFamily="2" charset="-122"/>
              <a:cs typeface="+mn-cs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buFont typeface="Arial" pitchFamily="34" charset="0"/>
              <a:buNone/>
              <a:defRPr/>
            </a:pPr>
            <a:endParaRPr lang="en-US" altLang="zh-CN" sz="63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ea typeface="SimSun" pitchFamily="2" charset="-122"/>
              <a:cs typeface="+mn-cs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charset="0"/>
              <a:buNone/>
            </a:pPr>
            <a:endParaRPr lang="en-US"/>
          </a:p>
        </p:txBody>
      </p:sp>
      <p:pic>
        <p:nvPicPr>
          <p:cNvPr id="21509" name="Picture 5" descr="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9800"/>
            <a:ext cx="6858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91200"/>
            <a:ext cx="6858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19800"/>
            <a:ext cx="685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943600"/>
            <a:ext cx="685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867400"/>
            <a:ext cx="685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943600"/>
            <a:ext cx="685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791200"/>
            <a:ext cx="685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791200"/>
            <a:ext cx="3905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1371600" y="5500702"/>
            <a:ext cx="1700202" cy="888986"/>
            <a:chOff x="-216" y="3820"/>
            <a:chExt cx="648" cy="281"/>
          </a:xfrm>
        </p:grpSpPr>
        <p:pic>
          <p:nvPicPr>
            <p:cNvPr id="21518" name="Picture 14" descr="9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15" descr="9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Picture 16" descr="9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21" name="Picture 17" descr="sun14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698500"/>
            <a:ext cx="1447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2" name="WordArt 18"/>
          <p:cNvSpPr>
            <a:spLocks noChangeArrowheads="1" noChangeShapeType="1" noTextEdit="1"/>
          </p:cNvSpPr>
          <p:nvPr/>
        </p:nvSpPr>
        <p:spPr bwMode="auto">
          <a:xfrm>
            <a:off x="614362" y="2500306"/>
            <a:ext cx="6958034" cy="207170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3600" b="1" kern="10" spc="-36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húc</a:t>
            </a:r>
            <a:r>
              <a:rPr lang="en-US" sz="3600" b="1" kern="10" spc="-36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spc="-36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600" b="1" kern="10" spc="-36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spc="-36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spc="-36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b="1" kern="10" spc="-36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spc="-36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endParaRPr lang="en-US" sz="3600" b="1" kern="10" spc="-360" dirty="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5500694" y="4429132"/>
            <a:ext cx="2881306" cy="2047868"/>
            <a:chOff x="669" y="2064"/>
            <a:chExt cx="675" cy="503"/>
          </a:xfrm>
        </p:grpSpPr>
        <p:pic>
          <p:nvPicPr>
            <p:cNvPr id="21524" name="Picture 20" descr="HOA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5" name="Picture 21" descr="HOA NO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26" name="Picture 22" descr="Dove-02-jun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9447213" flipV="1">
            <a:off x="7162800" y="228600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24" descr="Dove-02-jun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986079" flipV="1">
            <a:off x="7543800" y="289560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25" descr="Dove-02-jun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986079" flipV="1">
            <a:off x="7848600" y="365760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26" descr="snowcone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5400"/>
            <a:ext cx="914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POINSET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-635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2" descr="Picture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5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3189905" y="3595069"/>
            <a:ext cx="575537" cy="64433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75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7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379459" y="3588898"/>
            <a:ext cx="581751" cy="63024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75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2076154" y="1539479"/>
            <a:ext cx="5067598" cy="37719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13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2076154" y="1539479"/>
            <a:ext cx="5067598" cy="37719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13">
              <a:solidFill>
                <a:prstClr val="black"/>
              </a:solidFill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2161879" y="1625204"/>
            <a:ext cx="4981873" cy="37719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13">
              <a:solidFill>
                <a:prstClr val="black"/>
              </a:solidFill>
            </a:endParaRPr>
          </a:p>
        </p:txBody>
      </p:sp>
      <p:pic>
        <p:nvPicPr>
          <p:cNvPr id="17415" name="Picture 12" descr="smalborg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8313" y="1760935"/>
            <a:ext cx="4888111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9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2707480" y="1835867"/>
            <a:ext cx="3993356" cy="5995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25" b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 ĐẦU GIỪ</a:t>
            </a:r>
          </a:p>
          <a:p>
            <a:pPr algn="ctr"/>
            <a:r>
              <a:rPr lang="it-IT" sz="2025" b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TRÒ CHƠI : AI NHANH AI ĐÚNG</a:t>
            </a:r>
            <a:endParaRPr lang="en-US" sz="2025" b="1" kern="10">
              <a:ln w="12700">
                <a:solidFill>
                  <a:srgbClr val="0000FF"/>
                </a:solidFill>
                <a:rou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500187"/>
            <a:ext cx="4543425" cy="38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85912"/>
            <a:ext cx="3429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2" y="5057775"/>
            <a:ext cx="2528888" cy="38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4" y="1628775"/>
            <a:ext cx="395585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2" y="4969372"/>
            <a:ext cx="2614613" cy="38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969372"/>
            <a:ext cx="2528888" cy="38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548640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2857501" y="2743200"/>
            <a:ext cx="146089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25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3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658022" y="3615411"/>
            <a:ext cx="567929" cy="603647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75" b="1">
                <a:solidFill>
                  <a:srgbClr val="800000"/>
                </a:solidFill>
                <a:latin typeface="VNI-Bodon-Poster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16659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1943100" y="2151460"/>
            <a:ext cx="4057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18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1097910" y="800418"/>
            <a:ext cx="860822" cy="67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486150" y="5322094"/>
            <a:ext cx="1714500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en-US" sz="2775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437" name="AutoShape 19" descr="Parchment"/>
          <p:cNvSpPr>
            <a:spLocks noChangeArrowheads="1"/>
          </p:cNvSpPr>
          <p:nvPr/>
        </p:nvSpPr>
        <p:spPr bwMode="auto">
          <a:xfrm>
            <a:off x="2099853" y="1152612"/>
            <a:ext cx="5239569" cy="1055608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pt-BR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sao chép màu từ hình vẽ có sẵn em sử dụng công cụ nào?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Oval 30"/>
          <p:cNvSpPr>
            <a:spLocks noChangeArrowheads="1"/>
          </p:cNvSpPr>
          <p:nvPr/>
        </p:nvSpPr>
        <p:spPr bwMode="auto">
          <a:xfrm>
            <a:off x="7690642" y="909633"/>
            <a:ext cx="890588" cy="648891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vi-VN" altLang="en-US" sz="975" b="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830241" y="5325666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818335" y="5283994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875485" y="5292329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875485" y="5238750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32635" y="5293519"/>
            <a:ext cx="800100" cy="30003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863579" y="5250656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863579" y="5305425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886200" y="5300663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830241" y="5310188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919538" y="5291138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428751" y="4504736"/>
            <a:ext cx="6293644" cy="781926"/>
            <a:chOff x="-82" y="1973"/>
            <a:chExt cx="4757" cy="876"/>
          </a:xfrm>
        </p:grpSpPr>
        <p:sp>
          <p:nvSpPr>
            <p:cNvPr id="18458" name="Rectangle 27"/>
            <p:cNvSpPr>
              <a:spLocks noChangeArrowheads="1"/>
            </p:cNvSpPr>
            <p:nvPr/>
          </p:nvSpPr>
          <p:spPr bwMode="auto">
            <a:xfrm>
              <a:off x="4511" y="1973"/>
              <a:ext cx="140" cy="27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vi-VN" altLang="en-US" sz="975" b="1">
                <a:solidFill>
                  <a:srgbClr val="000000"/>
                </a:solidFill>
                <a:latin typeface="Tw Cen MT"/>
              </a:endParaRPr>
            </a:p>
          </p:txBody>
        </p:sp>
        <p:sp>
          <p:nvSpPr>
            <p:cNvPr id="18459" name="AutoShape 28"/>
            <p:cNvSpPr>
              <a:spLocks noChangeArrowheads="1"/>
            </p:cNvSpPr>
            <p:nvPr/>
          </p:nvSpPr>
          <p:spPr bwMode="auto">
            <a:xfrm>
              <a:off x="-82" y="2185"/>
              <a:ext cx="4757" cy="66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225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Đáp án: 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196142" y="3928659"/>
            <a:ext cx="62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400" b="1" dirty="0">
                <a:solidFill>
                  <a:srgbClr val="000099"/>
                </a:solidFill>
              </a:rPr>
              <a:t>C. 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271712" y="2871783"/>
            <a:ext cx="718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400" b="1" dirty="0">
                <a:solidFill>
                  <a:srgbClr val="000099"/>
                </a:solidFill>
              </a:rPr>
              <a:t>A. 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157466" y="2867781"/>
            <a:ext cx="5463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400" b="1" dirty="0">
                <a:solidFill>
                  <a:srgbClr val="000099"/>
                </a:solidFill>
              </a:rPr>
              <a:t>B. 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2354" y="2577427"/>
            <a:ext cx="692658" cy="644888"/>
          </a:xfrm>
          <a:prstGeom prst="rect">
            <a:avLst/>
          </a:prstGeom>
        </p:spPr>
      </p:pic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5242834" y="3881396"/>
            <a:ext cx="4609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400" b="1" dirty="0">
                <a:solidFill>
                  <a:srgbClr val="000099"/>
                </a:solidFill>
              </a:rPr>
              <a:t>D. 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3966" y="3655342"/>
            <a:ext cx="649843" cy="69626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7998" y="2632396"/>
            <a:ext cx="821777" cy="65258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29" y="3398932"/>
            <a:ext cx="865412" cy="92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8263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1943100" y="2151460"/>
            <a:ext cx="4057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18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819993" y="1377852"/>
            <a:ext cx="860822" cy="67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486150" y="5322094"/>
            <a:ext cx="1714500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en-US" sz="2775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437" name="AutoShape 19" descr="Parchment"/>
          <p:cNvSpPr>
            <a:spLocks noChangeArrowheads="1"/>
          </p:cNvSpPr>
          <p:nvPr/>
        </p:nvSpPr>
        <p:spPr bwMode="auto">
          <a:xfrm>
            <a:off x="1869480" y="1292450"/>
            <a:ext cx="5365204" cy="4597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pt-BR" altLang="en-US" sz="21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sao chép màu em thực hiện mấy bước:</a:t>
            </a:r>
            <a:endParaRPr lang="en-US" altLang="en-US" sz="2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Oval 30"/>
          <p:cNvSpPr>
            <a:spLocks noChangeArrowheads="1"/>
          </p:cNvSpPr>
          <p:nvPr/>
        </p:nvSpPr>
        <p:spPr bwMode="auto">
          <a:xfrm>
            <a:off x="7956376" y="1455004"/>
            <a:ext cx="890588" cy="648891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vi-VN" altLang="en-US" sz="975" b="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830241" y="5325666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818335" y="5283994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875485" y="5292329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875485" y="5238750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32635" y="5293519"/>
            <a:ext cx="800100" cy="30003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863579" y="5250656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863579" y="5305425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886200" y="5300663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830241" y="5310188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919538" y="5291138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428751" y="4504736"/>
            <a:ext cx="6293644" cy="781926"/>
            <a:chOff x="-82" y="1973"/>
            <a:chExt cx="4757" cy="876"/>
          </a:xfrm>
        </p:grpSpPr>
        <p:sp>
          <p:nvSpPr>
            <p:cNvPr id="18458" name="Rectangle 27"/>
            <p:cNvSpPr>
              <a:spLocks noChangeArrowheads="1"/>
            </p:cNvSpPr>
            <p:nvPr/>
          </p:nvSpPr>
          <p:spPr bwMode="auto">
            <a:xfrm>
              <a:off x="4511" y="1973"/>
              <a:ext cx="140" cy="27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vi-VN" altLang="en-US" sz="975" b="1">
                <a:solidFill>
                  <a:srgbClr val="000000"/>
                </a:solidFill>
                <a:latin typeface="Tw Cen MT"/>
              </a:endParaRPr>
            </a:p>
          </p:txBody>
        </p:sp>
        <p:sp>
          <p:nvSpPr>
            <p:cNvPr id="18459" name="AutoShape 28"/>
            <p:cNvSpPr>
              <a:spLocks noChangeArrowheads="1"/>
            </p:cNvSpPr>
            <p:nvPr/>
          </p:nvSpPr>
          <p:spPr bwMode="auto">
            <a:xfrm>
              <a:off x="-82" y="2185"/>
              <a:ext cx="4757" cy="66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225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Đáp án: 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932384" y="2462859"/>
            <a:ext cx="50601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400" b="1">
                <a:solidFill>
                  <a:srgbClr val="0707BF"/>
                </a:solidFill>
              </a:rPr>
              <a:t>A. 2</a:t>
            </a:r>
            <a:endParaRPr lang="en-US" altLang="en-US" sz="2400">
              <a:solidFill>
                <a:srgbClr val="0707BF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932383" y="3112634"/>
            <a:ext cx="58780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400" b="1">
                <a:solidFill>
                  <a:srgbClr val="000099"/>
                </a:solidFill>
              </a:rPr>
              <a:t>B. </a:t>
            </a:r>
            <a:r>
              <a:rPr lang="en-US" altLang="en-US" sz="2400" b="1">
                <a:solidFill>
                  <a:srgbClr val="0707BF"/>
                </a:solidFill>
              </a:rPr>
              <a:t>3</a:t>
            </a:r>
            <a:endParaRPr lang="en-US" altLang="en-US" sz="2400">
              <a:solidFill>
                <a:srgbClr val="0707BF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400" b="1">
                <a:solidFill>
                  <a:srgbClr val="000099"/>
                </a:solidFill>
              </a:rPr>
              <a:t> 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888927" y="3691408"/>
            <a:ext cx="50601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400" b="1">
                <a:solidFill>
                  <a:srgbClr val="0707BF"/>
                </a:solidFill>
              </a:rPr>
              <a:t>C. 4</a:t>
            </a:r>
            <a:endParaRPr lang="en-US" altLang="en-US" sz="2400">
              <a:solidFill>
                <a:srgbClr val="0707BF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906783" y="4277196"/>
            <a:ext cx="50601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400" b="1">
                <a:solidFill>
                  <a:srgbClr val="0707BF"/>
                </a:solidFill>
              </a:rPr>
              <a:t>D. 5</a:t>
            </a:r>
            <a:endParaRPr lang="en-US" altLang="en-US" sz="2400">
              <a:solidFill>
                <a:srgbClr val="0707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9151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1943100" y="2151460"/>
            <a:ext cx="4057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18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1097910" y="800418"/>
            <a:ext cx="860822" cy="67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486150" y="5322094"/>
            <a:ext cx="1714500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en-US" sz="2775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437" name="AutoShape 19" descr="Parchment"/>
          <p:cNvSpPr>
            <a:spLocks noChangeArrowheads="1"/>
          </p:cNvSpPr>
          <p:nvPr/>
        </p:nvSpPr>
        <p:spPr bwMode="auto">
          <a:xfrm>
            <a:off x="2099853" y="914249"/>
            <a:ext cx="5239569" cy="1532334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pt-BR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di chuyển công cụ lấy màu vào mảng màu, em chọn công cụ tiếp theo là: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Oval 30"/>
          <p:cNvSpPr>
            <a:spLocks noChangeArrowheads="1"/>
          </p:cNvSpPr>
          <p:nvPr/>
        </p:nvSpPr>
        <p:spPr bwMode="auto">
          <a:xfrm>
            <a:off x="7690642" y="909633"/>
            <a:ext cx="890588" cy="648891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vi-VN" altLang="en-US" sz="975" b="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830241" y="5325666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818335" y="5283994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875485" y="5292329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875485" y="5238750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32635" y="5293519"/>
            <a:ext cx="800100" cy="30003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863579" y="5250656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863579" y="5305425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886200" y="5300663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830241" y="5310188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919538" y="5291138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hangingPunct="0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428751" y="4504736"/>
            <a:ext cx="6293644" cy="781926"/>
            <a:chOff x="-82" y="1973"/>
            <a:chExt cx="4757" cy="876"/>
          </a:xfrm>
        </p:grpSpPr>
        <p:sp>
          <p:nvSpPr>
            <p:cNvPr id="18458" name="Rectangle 27"/>
            <p:cNvSpPr>
              <a:spLocks noChangeArrowheads="1"/>
            </p:cNvSpPr>
            <p:nvPr/>
          </p:nvSpPr>
          <p:spPr bwMode="auto">
            <a:xfrm>
              <a:off x="4511" y="1973"/>
              <a:ext cx="140" cy="27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vi-VN" altLang="en-US" sz="975" b="1">
                <a:solidFill>
                  <a:srgbClr val="000000"/>
                </a:solidFill>
                <a:latin typeface="Tw Cen MT"/>
              </a:endParaRPr>
            </a:p>
          </p:txBody>
        </p:sp>
        <p:sp>
          <p:nvSpPr>
            <p:cNvPr id="18459" name="AutoShape 28"/>
            <p:cNvSpPr>
              <a:spLocks noChangeArrowheads="1"/>
            </p:cNvSpPr>
            <p:nvPr/>
          </p:nvSpPr>
          <p:spPr bwMode="auto">
            <a:xfrm>
              <a:off x="-82" y="2185"/>
              <a:ext cx="4757" cy="66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225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Đáp án: 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206954" y="3718921"/>
            <a:ext cx="62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400" b="1" dirty="0">
                <a:solidFill>
                  <a:srgbClr val="000099"/>
                </a:solidFill>
              </a:rPr>
              <a:t>C. 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271712" y="2871783"/>
            <a:ext cx="718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400" b="1" dirty="0">
                <a:solidFill>
                  <a:srgbClr val="000099"/>
                </a:solidFill>
              </a:rPr>
              <a:t>A. 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157466" y="2867781"/>
            <a:ext cx="5463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400" b="1" dirty="0">
                <a:solidFill>
                  <a:srgbClr val="000099"/>
                </a:solidFill>
              </a:rPr>
              <a:t>B. 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2354" y="2577427"/>
            <a:ext cx="692658" cy="644888"/>
          </a:xfrm>
          <a:prstGeom prst="rect">
            <a:avLst/>
          </a:prstGeom>
        </p:spPr>
      </p:pic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5242834" y="3881396"/>
            <a:ext cx="4609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400" b="1" dirty="0">
                <a:solidFill>
                  <a:srgbClr val="000099"/>
                </a:solidFill>
              </a:rPr>
              <a:t>D. 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5949" y="3554963"/>
            <a:ext cx="649843" cy="69626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7998" y="2632396"/>
            <a:ext cx="821777" cy="65258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2175" y="3575220"/>
            <a:ext cx="865412" cy="92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9896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138541">
            <a:off x="-1587" y="5583238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95537" y="1700808"/>
            <a:ext cx="81094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40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22:</a:t>
            </a:r>
            <a:r>
              <a:rPr lang="en-US" sz="4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40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4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138541">
            <a:off x="-1587" y="5583238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3"/>
          <p:cNvPicPr>
            <a:picLocks noChangeAspect="1" noChangeArrowheads="1"/>
          </p:cNvPicPr>
          <p:nvPr/>
        </p:nvPicPr>
        <p:blipFill rotWithShape="1">
          <a:blip r:embed="rId3"/>
          <a:srcRect l="722" t="716" r="54799" b="-716"/>
          <a:stretch/>
        </p:blipFill>
        <p:spPr bwMode="auto">
          <a:xfrm>
            <a:off x="5284126" y="2534702"/>
            <a:ext cx="262176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20" name="TextBox 1"/>
          <p:cNvSpPr txBox="1">
            <a:spLocks noChangeArrowheads="1"/>
          </p:cNvSpPr>
          <p:nvPr/>
        </p:nvSpPr>
        <p:spPr bwMode="auto">
          <a:xfrm>
            <a:off x="1752032" y="5179600"/>
            <a:ext cx="420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21" name="TextBox 16"/>
          <p:cNvSpPr txBox="1">
            <a:spLocks noChangeArrowheads="1"/>
          </p:cNvSpPr>
          <p:nvPr/>
        </p:nvSpPr>
        <p:spPr bwMode="auto">
          <a:xfrm>
            <a:off x="6267985" y="5276652"/>
            <a:ext cx="47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899592" y="1002601"/>
            <a:ext cx="43845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9840" y="1780763"/>
            <a:ext cx="65870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/>
          <a:srcRect l="54756"/>
          <a:stretch/>
        </p:blipFill>
        <p:spPr bwMode="auto">
          <a:xfrm>
            <a:off x="858257" y="2672793"/>
            <a:ext cx="267746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1FFA97-5B6F-4A66-8B2B-9011D44AA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920"/>
            <a:ext cx="9144000" cy="46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7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064896" cy="471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2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210</Words>
  <Application>Microsoft Office PowerPoint</Application>
  <PresentationFormat>On-screen Show (4:3)</PresentationFormat>
  <Paragraphs>71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Default Design</vt:lpstr>
      <vt:lpstr>Trek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</dc:creator>
  <cp:lastModifiedBy>NhuLam</cp:lastModifiedBy>
  <cp:revision>44</cp:revision>
  <dcterms:created xsi:type="dcterms:W3CDTF">2018-01-16T10:54:01Z</dcterms:created>
  <dcterms:modified xsi:type="dcterms:W3CDTF">2022-12-12T06:38:05Z</dcterms:modified>
</cp:coreProperties>
</file>